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20.05.2020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20.05.2020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sakaksemsettiniho.meb.k12.tr/64/01/760427/idari_personel/kemal-kaya_1499110.html" TargetMode="External"/><Relationship Id="rId13" Type="http://schemas.openxmlformats.org/officeDocument/2006/relationships/hyperlink" Target="http://usakaksemsettiniho.meb.k12.tr/64/01/760427/idari_personel/mehmet-dogru_1804698.html" TargetMode="External"/><Relationship Id="rId18" Type="http://schemas.openxmlformats.org/officeDocument/2006/relationships/hyperlink" Target="http://usakaksemsettiniho.meb.k12.tr/64/01/760427/idari_personel/ali-durak_1602124.html" TargetMode="External"/><Relationship Id="rId3" Type="http://schemas.openxmlformats.org/officeDocument/2006/relationships/hyperlink" Target="http://usakaksemsettiniho.meb.k12.tr/64/01/760427/idari_personel/sevket-baris-kahya_997121.html" TargetMode="External"/><Relationship Id="rId21" Type="http://schemas.openxmlformats.org/officeDocument/2006/relationships/hyperlink" Target="http://usakaksemsettiniho.meb.k12.tr/64/01/760427/idari_personel/talat-kilic_1005463.html" TargetMode="External"/><Relationship Id="rId7" Type="http://schemas.openxmlformats.org/officeDocument/2006/relationships/hyperlink" Target="http://usakaksemsettiniho.meb.k12.tr/64/01/760427/idari_personel/kadriye-bilen-tekdemir_1004349.html" TargetMode="External"/><Relationship Id="rId12" Type="http://schemas.openxmlformats.org/officeDocument/2006/relationships/hyperlink" Target="http://usakaksemsettiniho.meb.k12.tr/64/01/760427/idari_personel/metin-yildiz_1361097.html" TargetMode="External"/><Relationship Id="rId17" Type="http://schemas.openxmlformats.org/officeDocument/2006/relationships/hyperlink" Target="http://usakaksemsettiniho.meb.k12.tr/64/01/760427/idari_personel/nazan-cuhadar_1582054.html" TargetMode="External"/><Relationship Id="rId2" Type="http://schemas.openxmlformats.org/officeDocument/2006/relationships/hyperlink" Target="http://usakaksemsettiniho.meb.k12.tr/64/01/760427/idari_personel/osman-direm_997118.html" TargetMode="External"/><Relationship Id="rId16" Type="http://schemas.openxmlformats.org/officeDocument/2006/relationships/hyperlink" Target="http://usakaksemsettiniho.meb.k12.tr/64/01/760427/idari_personel/bahar-simsek_1883559.html" TargetMode="External"/><Relationship Id="rId20" Type="http://schemas.openxmlformats.org/officeDocument/2006/relationships/hyperlink" Target="http://usakaksemsettiniho.meb.k12.tr/64/01/760427/idari_personel/yusuf-gungordu_180470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akaksemsettiniho.meb.k12.tr/64/01/760427/idari_personel/tevfik-dayanir_1361095.html" TargetMode="External"/><Relationship Id="rId11" Type="http://schemas.openxmlformats.org/officeDocument/2006/relationships/hyperlink" Target="http://usakaksemsettiniho.meb.k12.tr/64/01/760427/idari_personel/abdurrahim-gultekin_1004365.html" TargetMode="External"/><Relationship Id="rId5" Type="http://schemas.openxmlformats.org/officeDocument/2006/relationships/hyperlink" Target="http://usakaksemsettiniho.meb.k12.tr/64/01/760427/idari_personel/yasar-akyar_1004351.html" TargetMode="External"/><Relationship Id="rId15" Type="http://schemas.openxmlformats.org/officeDocument/2006/relationships/hyperlink" Target="http://usakaksemsettiniho.meb.k12.tr/64/01/760427/idari_personel/pinar-karagol_1361089.html" TargetMode="External"/><Relationship Id="rId10" Type="http://schemas.openxmlformats.org/officeDocument/2006/relationships/hyperlink" Target="http://usakaksemsettiniho.meb.k12.tr/64/01/760427/idari_personel/fahriye-nurcan-yigitoglu_1004354.html" TargetMode="External"/><Relationship Id="rId19" Type="http://schemas.openxmlformats.org/officeDocument/2006/relationships/hyperlink" Target="http://usakaksemsettiniho.meb.k12.tr/64/01/760427/idari_personel/ismail-altin_1215483.html" TargetMode="External"/><Relationship Id="rId4" Type="http://schemas.openxmlformats.org/officeDocument/2006/relationships/hyperlink" Target="http://usakaksemsettiniho.meb.k12.tr/64/01/760427/idari_personel/huseyin-cosgun_997129.html" TargetMode="External"/><Relationship Id="rId9" Type="http://schemas.openxmlformats.org/officeDocument/2006/relationships/hyperlink" Target="http://usakaksemsettiniho.meb.k12.tr/64/01/760427/idari_personel/serdar-bekar_1004352.html" TargetMode="External"/><Relationship Id="rId14" Type="http://schemas.openxmlformats.org/officeDocument/2006/relationships/hyperlink" Target="http://usakaksemsettiniho.meb.k12.tr/64/01/760427/idari_personel/kamile-bodur_1361092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AKŞEMSETTİN İMAM HATİP ORTAOKULU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UŞAK MERKEZ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207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64704"/>
            <a:ext cx="4375027" cy="5859412"/>
          </a:xfrm>
        </p:spPr>
      </p:pic>
    </p:spTree>
    <p:extLst>
      <p:ext uri="{BB962C8B-B14F-4D97-AF65-F5344CB8AC3E}">
        <p14:creationId xmlns:p14="http://schemas.microsoft.com/office/powerpoint/2010/main" val="139338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787362" cy="5343872"/>
          </a:xfrm>
        </p:spPr>
      </p:pic>
    </p:spTree>
    <p:extLst>
      <p:ext uri="{BB962C8B-B14F-4D97-AF65-F5344CB8AC3E}">
        <p14:creationId xmlns:p14="http://schemas.microsoft.com/office/powerpoint/2010/main" val="181755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LOGOMUZ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1" y="1935163"/>
            <a:ext cx="5906417" cy="4389437"/>
          </a:xfrm>
        </p:spPr>
      </p:pic>
    </p:spTree>
    <p:extLst>
      <p:ext uri="{BB962C8B-B14F-4D97-AF65-F5344CB8AC3E}">
        <p14:creationId xmlns:p14="http://schemas.microsoft.com/office/powerpoint/2010/main" val="95952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OKULUMUZA HOŞGELDİNİZ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356465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PERSONELİMİZ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tr-TR" dirty="0"/>
              <a:t/>
            </a:r>
            <a:br>
              <a:rPr lang="tr-TR" dirty="0"/>
            </a:br>
            <a:r>
              <a:rPr lang="tr-TR" b="1" dirty="0">
                <a:hlinkClick r:id="rId2"/>
              </a:rPr>
              <a:t>OSMAN DİREM</a:t>
            </a:r>
            <a:endParaRPr lang="tr-TR" dirty="0"/>
          </a:p>
          <a:p>
            <a:pPr fontAlgn="base"/>
            <a:r>
              <a:rPr lang="tr-TR" b="1" dirty="0">
                <a:hlinkClick r:id="rId3"/>
              </a:rPr>
              <a:t>ŞEVKET BARIŞ KAHYA</a:t>
            </a:r>
            <a:endParaRPr lang="tr-TR" dirty="0"/>
          </a:p>
          <a:p>
            <a:pPr fontAlgn="base"/>
            <a:r>
              <a:rPr lang="tr-TR" b="1" dirty="0">
                <a:hlinkClick r:id="rId4"/>
              </a:rPr>
              <a:t>HÜSEYİN ÇOŞGUN</a:t>
            </a:r>
            <a:endParaRPr lang="tr-TR" dirty="0"/>
          </a:p>
          <a:p>
            <a:pPr fontAlgn="base"/>
            <a:r>
              <a:rPr lang="tr-TR" b="1" dirty="0">
                <a:hlinkClick r:id="rId5"/>
              </a:rPr>
              <a:t>YAŞAR AKYAR</a:t>
            </a:r>
            <a:endParaRPr lang="tr-TR" dirty="0"/>
          </a:p>
          <a:p>
            <a:pPr fontAlgn="base"/>
            <a:r>
              <a:rPr lang="tr-TR" b="1" dirty="0">
                <a:hlinkClick r:id="rId6"/>
              </a:rPr>
              <a:t>TEVFİK DAYANIR</a:t>
            </a:r>
            <a:endParaRPr lang="tr-TR" dirty="0"/>
          </a:p>
          <a:p>
            <a:pPr fontAlgn="base"/>
            <a:r>
              <a:rPr lang="tr-TR" b="1" dirty="0">
                <a:hlinkClick r:id="rId7"/>
              </a:rPr>
              <a:t>KADRİYE BİLEN TEKDEMİR</a:t>
            </a:r>
            <a:endParaRPr lang="tr-TR" dirty="0"/>
          </a:p>
          <a:p>
            <a:pPr fontAlgn="base"/>
            <a:r>
              <a:rPr lang="tr-TR" b="1" dirty="0">
                <a:hlinkClick r:id="rId8"/>
              </a:rPr>
              <a:t>KEMAL KAYA</a:t>
            </a:r>
            <a:endParaRPr lang="tr-TR" dirty="0"/>
          </a:p>
          <a:p>
            <a:pPr fontAlgn="base"/>
            <a:r>
              <a:rPr lang="tr-TR" b="1" dirty="0">
                <a:hlinkClick r:id="rId9"/>
              </a:rPr>
              <a:t>SERDAR BEKAR</a:t>
            </a:r>
            <a:endParaRPr lang="tr-TR" dirty="0"/>
          </a:p>
          <a:p>
            <a:pPr fontAlgn="base"/>
            <a:r>
              <a:rPr lang="tr-TR" b="1" dirty="0">
                <a:hlinkClick r:id="rId10"/>
              </a:rPr>
              <a:t>FAHRİYE NURCAN YİĞİTOĞLU</a:t>
            </a:r>
            <a:endParaRPr lang="tr-TR" dirty="0"/>
          </a:p>
          <a:p>
            <a:pPr fontAlgn="base"/>
            <a:r>
              <a:rPr lang="tr-TR" b="1" dirty="0">
                <a:hlinkClick r:id="rId11"/>
              </a:rPr>
              <a:t>ABDURRAHİM GÜLTEKİN</a:t>
            </a:r>
            <a:endParaRPr lang="tr-TR" dirty="0"/>
          </a:p>
          <a:p>
            <a:pPr fontAlgn="base"/>
            <a:r>
              <a:rPr lang="tr-TR" b="1" dirty="0">
                <a:hlinkClick r:id="rId12"/>
              </a:rPr>
              <a:t>METİN YILDIZ</a:t>
            </a:r>
            <a:endParaRPr lang="tr-TR" dirty="0"/>
          </a:p>
          <a:p>
            <a:pPr fontAlgn="base"/>
            <a:r>
              <a:rPr lang="tr-TR" b="1" dirty="0">
                <a:hlinkClick r:id="rId13"/>
              </a:rPr>
              <a:t>MEHMET DOĞRU</a:t>
            </a:r>
            <a:endParaRPr lang="tr-TR" dirty="0"/>
          </a:p>
          <a:p>
            <a:pPr fontAlgn="base"/>
            <a:r>
              <a:rPr lang="tr-TR" b="1" dirty="0">
                <a:hlinkClick r:id="rId14"/>
              </a:rPr>
              <a:t>KAMİLE BODUR</a:t>
            </a:r>
            <a:endParaRPr lang="tr-TR" dirty="0"/>
          </a:p>
          <a:p>
            <a:pPr fontAlgn="base"/>
            <a:r>
              <a:rPr lang="tr-TR" b="1" dirty="0">
                <a:hlinkClick r:id="rId15"/>
              </a:rPr>
              <a:t>PINAR KARAGÖL</a:t>
            </a:r>
            <a:endParaRPr lang="tr-TR" dirty="0"/>
          </a:p>
          <a:p>
            <a:pPr fontAlgn="base"/>
            <a:r>
              <a:rPr lang="tr-TR" b="1" dirty="0">
                <a:hlinkClick r:id="rId16"/>
              </a:rPr>
              <a:t>BAHAR ŞİMŞEK</a:t>
            </a:r>
            <a:endParaRPr lang="tr-TR" dirty="0"/>
          </a:p>
          <a:p>
            <a:pPr fontAlgn="base"/>
            <a:r>
              <a:rPr lang="tr-TR" b="1" dirty="0">
                <a:hlinkClick r:id="rId17"/>
              </a:rPr>
              <a:t>NAZAN ÇUHADAR</a:t>
            </a:r>
            <a:endParaRPr lang="tr-TR" dirty="0"/>
          </a:p>
          <a:p>
            <a:pPr fontAlgn="base"/>
            <a:r>
              <a:rPr lang="tr-TR" b="1" dirty="0">
                <a:hlinkClick r:id="rId18"/>
              </a:rPr>
              <a:t>ALİ DURAK</a:t>
            </a:r>
            <a:endParaRPr lang="tr-TR" dirty="0"/>
          </a:p>
          <a:p>
            <a:pPr fontAlgn="base"/>
            <a:r>
              <a:rPr lang="tr-TR" b="1" dirty="0">
                <a:hlinkClick r:id="rId19"/>
              </a:rPr>
              <a:t>İSMAİL ALTIN</a:t>
            </a:r>
            <a:endParaRPr lang="tr-TR" dirty="0"/>
          </a:p>
          <a:p>
            <a:pPr fontAlgn="base"/>
            <a:r>
              <a:rPr lang="tr-TR" b="1" dirty="0">
                <a:hlinkClick r:id="rId20"/>
              </a:rPr>
              <a:t>YUSUF GÜNGÖRDÜ</a:t>
            </a:r>
            <a:endParaRPr lang="tr-TR" dirty="0"/>
          </a:p>
          <a:p>
            <a:pPr fontAlgn="base"/>
            <a:r>
              <a:rPr lang="tr-TR" b="1" u="sng" dirty="0">
                <a:hlinkClick r:id="rId21"/>
              </a:rPr>
              <a:t>TALAT KILIÇ</a:t>
            </a:r>
            <a:endParaRPr lang="tr-TR" dirty="0"/>
          </a:p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750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GÜLERYÜZLÜ ÇALIŞMA ÖĞRETMENLER</a:t>
            </a:r>
            <a:endParaRPr lang="tr-TR" sz="40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18" y="1935163"/>
            <a:ext cx="5901764" cy="4389437"/>
          </a:xfrm>
        </p:spPr>
      </p:pic>
    </p:spTree>
    <p:extLst>
      <p:ext uri="{BB962C8B-B14F-4D97-AF65-F5344CB8AC3E}">
        <p14:creationId xmlns:p14="http://schemas.microsoft.com/office/powerpoint/2010/main" val="230687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SINIFLARIMIZDAN GÖRÜNTÜ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18" y="1935163"/>
            <a:ext cx="5901764" cy="4389437"/>
          </a:xfrm>
        </p:spPr>
      </p:pic>
    </p:spTree>
    <p:extLst>
      <p:ext uri="{BB962C8B-B14F-4D97-AF65-F5344CB8AC3E}">
        <p14:creationId xmlns:p14="http://schemas.microsoft.com/office/powerpoint/2010/main" val="302996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280920" cy="4389437"/>
          </a:xfrm>
        </p:spPr>
      </p:pic>
    </p:spTree>
    <p:extLst>
      <p:ext uri="{BB962C8B-B14F-4D97-AF65-F5344CB8AC3E}">
        <p14:creationId xmlns:p14="http://schemas.microsoft.com/office/powerpoint/2010/main" val="12194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476631" cy="5199086"/>
          </a:xfrm>
        </p:spPr>
      </p:pic>
    </p:spTree>
    <p:extLst>
      <p:ext uri="{BB962C8B-B14F-4D97-AF65-F5344CB8AC3E}">
        <p14:creationId xmlns:p14="http://schemas.microsoft.com/office/powerpoint/2010/main" val="323019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ÖĞRENCİMİZ YARIŞMADA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1028646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</TotalTime>
  <Words>17</Words>
  <Application>Microsoft Office PowerPoint</Application>
  <PresentationFormat>Ekran Gösterisi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Akış</vt:lpstr>
      <vt:lpstr>AKŞEMSETTİN İMAM HATİP ORTAOKULU</vt:lpstr>
      <vt:lpstr>LOGOMUZ</vt:lpstr>
      <vt:lpstr>OKULUMUZA HOŞGELDİNİZ</vt:lpstr>
      <vt:lpstr>PERSONELİMİZ</vt:lpstr>
      <vt:lpstr>GÜLERYÜZLÜ ÇALIŞMA ÖĞRETMENLER</vt:lpstr>
      <vt:lpstr>SINIFLARIMIZDAN GÖRÜNTÜ</vt:lpstr>
      <vt:lpstr>PowerPoint Sunusu</vt:lpstr>
      <vt:lpstr>PowerPoint Sunusu</vt:lpstr>
      <vt:lpstr>ÖĞRENCİMİZ YARIŞMADA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AKŞEMSETTİN İMAM HATİP ORTAOKULU</dc:title>
  <dc:creator>HÜZEYİN</dc:creator>
  <cp:lastModifiedBy>HÜZEYİN</cp:lastModifiedBy>
  <cp:revision>2</cp:revision>
  <dcterms:created xsi:type="dcterms:W3CDTF">2020-05-19T13:31:39Z</dcterms:created>
  <dcterms:modified xsi:type="dcterms:W3CDTF">2020-05-20T11:20:14Z</dcterms:modified>
</cp:coreProperties>
</file>